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4" r:id="rId1"/>
  </p:sldMasterIdLst>
  <p:sldIdLst>
    <p:sldId id="256" r:id="rId2"/>
  </p:sldIdLst>
  <p:sldSz cx="36576000" cy="25603200"/>
  <p:notesSz cx="6858000" cy="9144000"/>
  <p:defaultTextStyle>
    <a:defPPr>
      <a:defRPr lang="en-US"/>
    </a:defPPr>
    <a:lvl1pPr marL="0" algn="l" defTabSz="2984602" rtl="0" eaLnBrk="1" latinLnBrk="0" hangingPunct="1">
      <a:defRPr sz="5875" kern="1200">
        <a:solidFill>
          <a:schemeClr val="tx1"/>
        </a:solidFill>
        <a:latin typeface="+mn-lt"/>
        <a:ea typeface="+mn-ea"/>
        <a:cs typeface="+mn-cs"/>
      </a:defRPr>
    </a:lvl1pPr>
    <a:lvl2pPr marL="1492301" algn="l" defTabSz="2984602" rtl="0" eaLnBrk="1" latinLnBrk="0" hangingPunct="1">
      <a:defRPr sz="5875" kern="1200">
        <a:solidFill>
          <a:schemeClr val="tx1"/>
        </a:solidFill>
        <a:latin typeface="+mn-lt"/>
        <a:ea typeface="+mn-ea"/>
        <a:cs typeface="+mn-cs"/>
      </a:defRPr>
    </a:lvl2pPr>
    <a:lvl3pPr marL="2984602" algn="l" defTabSz="2984602" rtl="0" eaLnBrk="1" latinLnBrk="0" hangingPunct="1">
      <a:defRPr sz="5875" kern="1200">
        <a:solidFill>
          <a:schemeClr val="tx1"/>
        </a:solidFill>
        <a:latin typeface="+mn-lt"/>
        <a:ea typeface="+mn-ea"/>
        <a:cs typeface="+mn-cs"/>
      </a:defRPr>
    </a:lvl3pPr>
    <a:lvl4pPr marL="4476902" algn="l" defTabSz="2984602" rtl="0" eaLnBrk="1" latinLnBrk="0" hangingPunct="1">
      <a:defRPr sz="5875" kern="1200">
        <a:solidFill>
          <a:schemeClr val="tx1"/>
        </a:solidFill>
        <a:latin typeface="+mn-lt"/>
        <a:ea typeface="+mn-ea"/>
        <a:cs typeface="+mn-cs"/>
      </a:defRPr>
    </a:lvl4pPr>
    <a:lvl5pPr marL="5969203" algn="l" defTabSz="2984602" rtl="0" eaLnBrk="1" latinLnBrk="0" hangingPunct="1">
      <a:defRPr sz="5875" kern="1200">
        <a:solidFill>
          <a:schemeClr val="tx1"/>
        </a:solidFill>
        <a:latin typeface="+mn-lt"/>
        <a:ea typeface="+mn-ea"/>
        <a:cs typeface="+mn-cs"/>
      </a:defRPr>
    </a:lvl5pPr>
    <a:lvl6pPr marL="7461504" algn="l" defTabSz="2984602" rtl="0" eaLnBrk="1" latinLnBrk="0" hangingPunct="1">
      <a:defRPr sz="5875" kern="1200">
        <a:solidFill>
          <a:schemeClr val="tx1"/>
        </a:solidFill>
        <a:latin typeface="+mn-lt"/>
        <a:ea typeface="+mn-ea"/>
        <a:cs typeface="+mn-cs"/>
      </a:defRPr>
    </a:lvl6pPr>
    <a:lvl7pPr marL="8953805" algn="l" defTabSz="2984602" rtl="0" eaLnBrk="1" latinLnBrk="0" hangingPunct="1">
      <a:defRPr sz="5875" kern="1200">
        <a:solidFill>
          <a:schemeClr val="tx1"/>
        </a:solidFill>
        <a:latin typeface="+mn-lt"/>
        <a:ea typeface="+mn-ea"/>
        <a:cs typeface="+mn-cs"/>
      </a:defRPr>
    </a:lvl7pPr>
    <a:lvl8pPr marL="10446106" algn="l" defTabSz="2984602" rtl="0" eaLnBrk="1" latinLnBrk="0" hangingPunct="1">
      <a:defRPr sz="5875" kern="1200">
        <a:solidFill>
          <a:schemeClr val="tx1"/>
        </a:solidFill>
        <a:latin typeface="+mn-lt"/>
        <a:ea typeface="+mn-ea"/>
        <a:cs typeface="+mn-cs"/>
      </a:defRPr>
    </a:lvl8pPr>
    <a:lvl9pPr marL="11938406" algn="l" defTabSz="2984602" rtl="0" eaLnBrk="1" latinLnBrk="0" hangingPunct="1">
      <a:defRPr sz="587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064"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AD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459"/>
    <p:restoredTop sz="94633"/>
  </p:normalViewPr>
  <p:slideViewPr>
    <p:cSldViewPr snapToGrid="0" snapToObjects="1" showGuides="1">
      <p:cViewPr>
        <p:scale>
          <a:sx n="28" d="100"/>
          <a:sy n="28" d="100"/>
        </p:scale>
        <p:origin x="296" y="-112"/>
      </p:cViewPr>
      <p:guideLst>
        <p:guide orient="horz" pos="8064"/>
        <p:guide pos="115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6.pn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Celestia-R1---OverlayTitle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9591000" cy="25603200"/>
          </a:xfrm>
          <a:prstGeom prst="rect">
            <a:avLst/>
          </a:prstGeom>
        </p:spPr>
      </p:pic>
      <p:sp>
        <p:nvSpPr>
          <p:cNvPr id="2" name="Title 1"/>
          <p:cNvSpPr>
            <a:spLocks noGrp="1"/>
          </p:cNvSpPr>
          <p:nvPr>
            <p:ph type="ctrTitle"/>
          </p:nvPr>
        </p:nvSpPr>
        <p:spPr>
          <a:xfrm>
            <a:off x="10975892" y="7333264"/>
            <a:ext cx="22856912" cy="9040132"/>
          </a:xfrm>
        </p:spPr>
        <p:txBody>
          <a:bodyPr anchor="b">
            <a:normAutofit/>
          </a:bodyPr>
          <a:lstStyle>
            <a:lvl1pPr algn="r">
              <a:defRPr sz="16427">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0975892" y="16373405"/>
            <a:ext cx="22856912" cy="5247077"/>
          </a:xfrm>
        </p:spPr>
        <p:txBody>
          <a:bodyPr anchor="t">
            <a:normAutofit/>
          </a:bodyPr>
          <a:lstStyle>
            <a:lvl1pPr marL="0" indent="0" algn="r">
              <a:buNone/>
              <a:defRPr sz="6720" cap="all">
                <a:solidFill>
                  <a:schemeClr val="tx1"/>
                </a:solidFill>
              </a:defRPr>
            </a:lvl1pPr>
            <a:lvl2pPr marL="1706865" indent="0" algn="ctr">
              <a:buNone/>
              <a:defRPr>
                <a:solidFill>
                  <a:schemeClr val="tx1">
                    <a:tint val="75000"/>
                  </a:schemeClr>
                </a:solidFill>
              </a:defRPr>
            </a:lvl2pPr>
            <a:lvl3pPr marL="3413730" indent="0" algn="ctr">
              <a:buNone/>
              <a:defRPr>
                <a:solidFill>
                  <a:schemeClr val="tx1">
                    <a:tint val="75000"/>
                  </a:schemeClr>
                </a:solidFill>
              </a:defRPr>
            </a:lvl3pPr>
            <a:lvl4pPr marL="5120594" indent="0" algn="ctr">
              <a:buNone/>
              <a:defRPr>
                <a:solidFill>
                  <a:schemeClr val="tx1">
                    <a:tint val="75000"/>
                  </a:schemeClr>
                </a:solidFill>
              </a:defRPr>
            </a:lvl4pPr>
            <a:lvl5pPr marL="6827459" indent="0" algn="ctr">
              <a:buNone/>
              <a:defRPr>
                <a:solidFill>
                  <a:schemeClr val="tx1">
                    <a:tint val="75000"/>
                  </a:schemeClr>
                </a:solidFill>
              </a:defRPr>
            </a:lvl5pPr>
            <a:lvl6pPr marL="8534324" indent="0" algn="ctr">
              <a:buNone/>
              <a:defRPr>
                <a:solidFill>
                  <a:schemeClr val="tx1">
                    <a:tint val="75000"/>
                  </a:schemeClr>
                </a:solidFill>
              </a:defRPr>
            </a:lvl6pPr>
            <a:lvl7pPr marL="10241189" indent="0" algn="ctr">
              <a:buNone/>
              <a:defRPr>
                <a:solidFill>
                  <a:schemeClr val="tx1">
                    <a:tint val="75000"/>
                  </a:schemeClr>
                </a:solidFill>
              </a:defRPr>
            </a:lvl7pPr>
            <a:lvl8pPr marL="11948053" indent="0" algn="ctr">
              <a:buNone/>
              <a:defRPr>
                <a:solidFill>
                  <a:schemeClr val="tx1">
                    <a:tint val="75000"/>
                  </a:schemeClr>
                </a:solidFill>
              </a:defRPr>
            </a:lvl8pPr>
            <a:lvl9pPr marL="13654918"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27009246" y="21916819"/>
            <a:ext cx="4848692" cy="1410547"/>
          </a:xfrm>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a:xfrm>
            <a:off x="10975894" y="21916819"/>
            <a:ext cx="15728548" cy="1410547"/>
          </a:xfrm>
        </p:spPr>
        <p:txBody>
          <a:bodyPr/>
          <a:lstStyle/>
          <a:p>
            <a:endParaRPr lang="en-US"/>
          </a:p>
        </p:txBody>
      </p:sp>
      <p:sp>
        <p:nvSpPr>
          <p:cNvPr id="6" name="Slide Number Placeholder 5"/>
          <p:cNvSpPr>
            <a:spLocks noGrp="1"/>
          </p:cNvSpPr>
          <p:nvPr>
            <p:ph type="sldNum" sz="quarter" idx="12"/>
          </p:nvPr>
        </p:nvSpPr>
        <p:spPr>
          <a:xfrm>
            <a:off x="32162740" y="21916819"/>
            <a:ext cx="1670064" cy="1410547"/>
          </a:xfrm>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396308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28804" y="17669363"/>
            <a:ext cx="31089600" cy="2115822"/>
          </a:xfrm>
        </p:spPr>
        <p:txBody>
          <a:bodyPr anchor="b">
            <a:normAutofit/>
          </a:bodyPr>
          <a:lstStyle>
            <a:lvl1pPr algn="l">
              <a:defRPr sz="7467"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657604" y="3479885"/>
            <a:ext cx="27432000" cy="1181591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5973"/>
            </a:lvl1pPr>
          </a:lstStyle>
          <a:p>
            <a:pPr marL="0" lvl="0" indent="0" algn="ctr">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828804" y="19785185"/>
            <a:ext cx="31089600" cy="1843191"/>
          </a:xfrm>
        </p:spPr>
        <p:txBody>
          <a:bodyPr>
            <a:normAutofit/>
          </a:bodyPr>
          <a:lstStyle>
            <a:lvl1pPr marL="0" indent="0">
              <a:buNone/>
              <a:defRPr sz="5227"/>
            </a:lvl1pPr>
            <a:lvl2pPr marL="1706865" indent="0">
              <a:buNone/>
              <a:defRPr sz="4480"/>
            </a:lvl2pPr>
            <a:lvl3pPr marL="3413730" indent="0">
              <a:buNone/>
              <a:defRPr sz="3733"/>
            </a:lvl3pPr>
            <a:lvl4pPr marL="5120594" indent="0">
              <a:buNone/>
              <a:defRPr sz="3360"/>
            </a:lvl4pPr>
            <a:lvl5pPr marL="6827459" indent="0">
              <a:buNone/>
              <a:defRPr sz="3360"/>
            </a:lvl5pPr>
            <a:lvl6pPr marL="8534324" indent="0">
              <a:buNone/>
              <a:defRPr sz="3360"/>
            </a:lvl6pPr>
            <a:lvl7pPr marL="10241189" indent="0">
              <a:buNone/>
              <a:defRPr sz="3360"/>
            </a:lvl7pPr>
            <a:lvl8pPr marL="11948053" indent="0">
              <a:buNone/>
              <a:defRPr sz="3360"/>
            </a:lvl8pPr>
            <a:lvl9pPr marL="13654918" indent="0">
              <a:buNone/>
              <a:defRPr sz="336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931599-44C2-E347-88D4-A08A712DA45D}"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831665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28814" y="2275849"/>
            <a:ext cx="31089596" cy="11663676"/>
          </a:xfrm>
        </p:spPr>
        <p:txBody>
          <a:bodyPr anchor="ctr">
            <a:normAutofit/>
          </a:bodyPr>
          <a:lstStyle>
            <a:lvl1pPr algn="l">
              <a:defRPr sz="11947"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828810" y="16215360"/>
            <a:ext cx="31089596" cy="5405120"/>
          </a:xfrm>
        </p:spPr>
        <p:txBody>
          <a:bodyPr anchor="ctr">
            <a:normAutofit/>
          </a:bodyPr>
          <a:lstStyle>
            <a:lvl1pPr marL="0" indent="0" algn="l">
              <a:buNone/>
              <a:defRPr sz="7467">
                <a:solidFill>
                  <a:schemeClr val="tx1"/>
                </a:solidFill>
              </a:defRPr>
            </a:lvl1pPr>
            <a:lvl2pPr marL="1706865" indent="0">
              <a:buNone/>
              <a:defRPr sz="6720">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1980870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7" name="Picture 1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15" name="TextBox 14"/>
          <p:cNvSpPr txBox="1"/>
          <p:nvPr/>
        </p:nvSpPr>
        <p:spPr>
          <a:xfrm>
            <a:off x="30943202" y="10272905"/>
            <a:ext cx="1829276" cy="2183164"/>
          </a:xfrm>
          <a:prstGeom prst="rect">
            <a:avLst/>
          </a:prstGeom>
        </p:spPr>
        <p:txBody>
          <a:bodyPr vert="horz" lIns="341376" tIns="170688" rIns="341376" bIns="17068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29866" dirty="0">
                <a:solidFill>
                  <a:schemeClr val="tx1"/>
                </a:solidFill>
                <a:effectLst/>
              </a:rPr>
              <a:t>”</a:t>
            </a:r>
          </a:p>
        </p:txBody>
      </p:sp>
      <p:sp>
        <p:nvSpPr>
          <p:cNvPr id="11" name="TextBox 10"/>
          <p:cNvSpPr txBox="1"/>
          <p:nvPr/>
        </p:nvSpPr>
        <p:spPr>
          <a:xfrm>
            <a:off x="1687186" y="2680959"/>
            <a:ext cx="1829276" cy="2183164"/>
          </a:xfrm>
          <a:prstGeom prst="rect">
            <a:avLst/>
          </a:prstGeom>
        </p:spPr>
        <p:txBody>
          <a:bodyPr vert="horz" lIns="341376" tIns="170688" rIns="341376" bIns="17068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29866" dirty="0">
                <a:solidFill>
                  <a:schemeClr val="tx1"/>
                </a:solidFill>
                <a:effectLst/>
              </a:rPr>
              <a:t>“</a:t>
            </a:r>
          </a:p>
        </p:txBody>
      </p:sp>
      <p:sp>
        <p:nvSpPr>
          <p:cNvPr id="12" name="Title 1"/>
          <p:cNvSpPr>
            <a:spLocks noGrp="1"/>
          </p:cNvSpPr>
          <p:nvPr>
            <p:ph type="title"/>
          </p:nvPr>
        </p:nvSpPr>
        <p:spPr>
          <a:xfrm>
            <a:off x="3516462" y="2275849"/>
            <a:ext cx="28365188" cy="10241276"/>
          </a:xfrm>
        </p:spPr>
        <p:txBody>
          <a:bodyPr anchor="ctr">
            <a:normAutofit/>
          </a:bodyPr>
          <a:lstStyle>
            <a:lvl1pPr algn="l">
              <a:defRPr sz="11947" b="0" cap="none">
                <a:solidFill>
                  <a:schemeClr val="tx1"/>
                </a:solidFill>
              </a:defRPr>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954686" y="12517120"/>
            <a:ext cx="27504532" cy="1422400"/>
          </a:xfrm>
        </p:spPr>
        <p:txBody>
          <a:bodyPr anchor="ctr">
            <a:normAutofit/>
          </a:bodyPr>
          <a:lstStyle>
            <a:lvl1pPr marL="0" indent="0">
              <a:buFontTx/>
              <a:buNone/>
              <a:defRPr sz="5973"/>
            </a:lvl1pPr>
            <a:lvl2pPr marL="1706865" indent="0">
              <a:buFontTx/>
              <a:buNone/>
              <a:defRPr/>
            </a:lvl2pPr>
            <a:lvl3pPr marL="3413730" indent="0">
              <a:buFontTx/>
              <a:buNone/>
              <a:defRPr/>
            </a:lvl3pPr>
            <a:lvl4pPr marL="5120594" indent="0">
              <a:buFontTx/>
              <a:buNone/>
              <a:defRPr/>
            </a:lvl4pPr>
            <a:lvl5pPr marL="6827459"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849064" y="16215360"/>
            <a:ext cx="31089600" cy="5405120"/>
          </a:xfrm>
        </p:spPr>
        <p:txBody>
          <a:bodyPr anchor="ctr">
            <a:normAutofit/>
          </a:bodyPr>
          <a:lstStyle>
            <a:lvl1pPr marL="0" indent="0" algn="l">
              <a:buNone/>
              <a:defRPr sz="7467">
                <a:solidFill>
                  <a:schemeClr val="tx1"/>
                </a:solidFill>
              </a:defRPr>
            </a:lvl1pPr>
            <a:lvl2pPr marL="1706865" indent="0">
              <a:buNone/>
              <a:defRPr sz="6720">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501358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28806" y="12288819"/>
            <a:ext cx="31089604" cy="5483520"/>
          </a:xfrm>
        </p:spPr>
        <p:txBody>
          <a:bodyPr anchor="b">
            <a:normAutofit/>
          </a:bodyPr>
          <a:lstStyle>
            <a:lvl1pPr algn="l">
              <a:defRPr sz="10453"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828800" y="17772339"/>
            <a:ext cx="31089608" cy="3212160"/>
          </a:xfrm>
        </p:spPr>
        <p:txBody>
          <a:bodyPr anchor="t">
            <a:normAutofit/>
          </a:bodyPr>
          <a:lstStyle>
            <a:lvl1pPr marL="0" indent="0" algn="l">
              <a:buNone/>
              <a:defRPr sz="6720">
                <a:solidFill>
                  <a:schemeClr val="tx1"/>
                </a:solidFill>
              </a:defRPr>
            </a:lvl1pPr>
            <a:lvl2pPr marL="1706865" indent="0">
              <a:buNone/>
              <a:defRPr sz="6720">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820229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16" name="TextBox 15"/>
          <p:cNvSpPr txBox="1"/>
          <p:nvPr/>
        </p:nvSpPr>
        <p:spPr>
          <a:xfrm>
            <a:off x="30943202" y="10272905"/>
            <a:ext cx="1829276" cy="2183164"/>
          </a:xfrm>
          <a:prstGeom prst="rect">
            <a:avLst/>
          </a:prstGeom>
        </p:spPr>
        <p:txBody>
          <a:bodyPr vert="horz" lIns="341376" tIns="170688" rIns="341376" bIns="17068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29866" dirty="0">
                <a:solidFill>
                  <a:schemeClr val="tx1"/>
                </a:solidFill>
                <a:effectLst/>
              </a:rPr>
              <a:t>”</a:t>
            </a:r>
          </a:p>
        </p:txBody>
      </p:sp>
      <p:sp>
        <p:nvSpPr>
          <p:cNvPr id="11" name="TextBox 10"/>
          <p:cNvSpPr txBox="1"/>
          <p:nvPr/>
        </p:nvSpPr>
        <p:spPr>
          <a:xfrm>
            <a:off x="1687186" y="2680959"/>
            <a:ext cx="1829276" cy="2183164"/>
          </a:xfrm>
          <a:prstGeom prst="rect">
            <a:avLst/>
          </a:prstGeom>
        </p:spPr>
        <p:txBody>
          <a:bodyPr vert="horz" lIns="341376" tIns="170688" rIns="341376" bIns="17068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29866" dirty="0">
                <a:solidFill>
                  <a:schemeClr val="tx1"/>
                </a:solidFill>
                <a:effectLst/>
              </a:rPr>
              <a:t>“</a:t>
            </a:r>
          </a:p>
        </p:txBody>
      </p:sp>
      <p:sp>
        <p:nvSpPr>
          <p:cNvPr id="12" name="Title 1"/>
          <p:cNvSpPr>
            <a:spLocks noGrp="1"/>
          </p:cNvSpPr>
          <p:nvPr>
            <p:ph type="title"/>
          </p:nvPr>
        </p:nvSpPr>
        <p:spPr>
          <a:xfrm>
            <a:off x="3516462" y="2275849"/>
            <a:ext cx="28365188" cy="10241276"/>
          </a:xfrm>
        </p:spPr>
        <p:txBody>
          <a:bodyPr anchor="ctr">
            <a:normAutofit/>
          </a:bodyPr>
          <a:lstStyle>
            <a:lvl1pPr algn="l">
              <a:defRPr sz="11947"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828802" y="14508480"/>
            <a:ext cx="31089604" cy="3318933"/>
          </a:xfrm>
        </p:spPr>
        <p:txBody>
          <a:bodyPr vert="horz" lIns="91440" tIns="45720" rIns="91440" bIns="45720" rtlCol="0" anchor="b">
            <a:normAutofit/>
          </a:bodyPr>
          <a:lstStyle>
            <a:lvl1pPr>
              <a:buNone/>
              <a:defRPr lang="en-US" sz="7467"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828802" y="17827413"/>
            <a:ext cx="31089604" cy="3793067"/>
          </a:xfrm>
        </p:spPr>
        <p:txBody>
          <a:bodyPr anchor="t">
            <a:normAutofit/>
          </a:bodyPr>
          <a:lstStyle>
            <a:lvl1pPr marL="0" indent="0" algn="l">
              <a:buNone/>
              <a:defRPr sz="5973">
                <a:solidFill>
                  <a:schemeClr val="tx1"/>
                </a:solidFill>
              </a:defRPr>
            </a:lvl1pPr>
            <a:lvl2pPr marL="1706865" indent="0">
              <a:buNone/>
              <a:defRPr sz="5973">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9008697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57762" y="2275849"/>
            <a:ext cx="31089604" cy="10241276"/>
          </a:xfrm>
        </p:spPr>
        <p:txBody>
          <a:bodyPr vert="horz" lIns="91440" tIns="45720" rIns="91440" bIns="45720" rtlCol="0" anchor="ctr">
            <a:normAutofit/>
          </a:bodyPr>
          <a:lstStyle>
            <a:lvl1pPr>
              <a:defRPr lang="en-US" sz="10453"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857762" y="13086080"/>
            <a:ext cx="31089604" cy="3129280"/>
          </a:xfrm>
        </p:spPr>
        <p:txBody>
          <a:bodyPr vert="horz" lIns="91440" tIns="45720" rIns="91440" bIns="45720" rtlCol="0" anchor="b">
            <a:normAutofit/>
          </a:bodyPr>
          <a:lstStyle>
            <a:lvl1pPr>
              <a:buNone/>
              <a:defRPr lang="en-US" sz="7467"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857758" y="16215360"/>
            <a:ext cx="31089604" cy="5405120"/>
          </a:xfrm>
        </p:spPr>
        <p:txBody>
          <a:bodyPr anchor="t">
            <a:normAutofit/>
          </a:bodyPr>
          <a:lstStyle>
            <a:lvl1pPr marL="0" indent="0" algn="l">
              <a:buNone/>
              <a:defRPr sz="5973">
                <a:solidFill>
                  <a:schemeClr val="tx1"/>
                </a:solidFill>
              </a:defRPr>
            </a:lvl1pPr>
            <a:lvl2pPr marL="1706865" indent="0">
              <a:buNone/>
              <a:defRPr sz="5973">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11574037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8" name="Title 1"/>
          <p:cNvSpPr>
            <a:spLocks noGrp="1"/>
          </p:cNvSpPr>
          <p:nvPr>
            <p:ph type="title"/>
          </p:nvPr>
        </p:nvSpPr>
        <p:spPr>
          <a:xfrm>
            <a:off x="1828800" y="2275846"/>
            <a:ext cx="31089600" cy="5436730"/>
          </a:xfrm>
        </p:spPr>
        <p:txBody>
          <a:bodyPr>
            <a:normAutofit/>
          </a:bodyPr>
          <a:lstStyle>
            <a:lvl1pPr>
              <a:defRPr sz="10453"/>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5784223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Vertical Title 1"/>
          <p:cNvSpPr>
            <a:spLocks noGrp="1"/>
          </p:cNvSpPr>
          <p:nvPr>
            <p:ph type="title" orient="vert"/>
          </p:nvPr>
        </p:nvSpPr>
        <p:spPr>
          <a:xfrm>
            <a:off x="26211914" y="2275842"/>
            <a:ext cx="6706484" cy="19344644"/>
          </a:xfrm>
        </p:spPr>
        <p:txBody>
          <a:bodyPr vert="eaVert">
            <a:normAutofit/>
          </a:bodyPr>
          <a:lstStyle>
            <a:lvl1pPr>
              <a:defRPr sz="10453"/>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828800" y="2275840"/>
            <a:ext cx="23960736" cy="19344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2032945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p:txBody>
          <a:bodyPr>
            <a:normAutofit/>
          </a:bodyPr>
          <a:lstStyle>
            <a:lvl1pPr>
              <a:defRPr sz="10453"/>
            </a:lvl1p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1409817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28808" y="12352036"/>
            <a:ext cx="31089600" cy="5483520"/>
          </a:xfrm>
        </p:spPr>
        <p:txBody>
          <a:bodyPr anchor="b">
            <a:normAutofit/>
          </a:bodyPr>
          <a:lstStyle>
            <a:lvl1pPr algn="l">
              <a:defRPr sz="11947"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828804" y="17835556"/>
            <a:ext cx="31089600" cy="3212160"/>
          </a:xfrm>
        </p:spPr>
        <p:txBody>
          <a:bodyPr anchor="t">
            <a:normAutofit/>
          </a:bodyPr>
          <a:lstStyle>
            <a:lvl1pPr marL="0" indent="0" algn="l">
              <a:buNone/>
              <a:defRPr sz="6720" cap="all">
                <a:solidFill>
                  <a:schemeClr val="tx1"/>
                </a:solidFill>
              </a:defRPr>
            </a:lvl1pPr>
            <a:lvl2pPr marL="1706865" indent="0">
              <a:buNone/>
              <a:defRPr sz="6720">
                <a:solidFill>
                  <a:schemeClr val="tx1">
                    <a:tint val="75000"/>
                  </a:schemeClr>
                </a:solidFill>
              </a:defRPr>
            </a:lvl2pPr>
            <a:lvl3pPr marL="3413730" indent="0">
              <a:buNone/>
              <a:defRPr sz="5973">
                <a:solidFill>
                  <a:schemeClr val="tx1">
                    <a:tint val="75000"/>
                  </a:schemeClr>
                </a:solidFill>
              </a:defRPr>
            </a:lvl3pPr>
            <a:lvl4pPr marL="5120594" indent="0">
              <a:buNone/>
              <a:defRPr sz="5227">
                <a:solidFill>
                  <a:schemeClr val="tx1">
                    <a:tint val="75000"/>
                  </a:schemeClr>
                </a:solidFill>
              </a:defRPr>
            </a:lvl4pPr>
            <a:lvl5pPr marL="6827459" indent="0">
              <a:buNone/>
              <a:defRPr sz="5227">
                <a:solidFill>
                  <a:schemeClr val="tx1">
                    <a:tint val="75000"/>
                  </a:schemeClr>
                </a:solidFill>
              </a:defRPr>
            </a:lvl5pPr>
            <a:lvl6pPr marL="8534324" indent="0">
              <a:buNone/>
              <a:defRPr sz="5227">
                <a:solidFill>
                  <a:schemeClr val="tx1">
                    <a:tint val="75000"/>
                  </a:schemeClr>
                </a:solidFill>
              </a:defRPr>
            </a:lvl6pPr>
            <a:lvl7pPr marL="10241189" indent="0">
              <a:buNone/>
              <a:defRPr sz="5227">
                <a:solidFill>
                  <a:schemeClr val="tx1">
                    <a:tint val="75000"/>
                  </a:schemeClr>
                </a:solidFill>
              </a:defRPr>
            </a:lvl7pPr>
            <a:lvl8pPr marL="11948053" indent="0">
              <a:buNone/>
              <a:defRPr sz="5227">
                <a:solidFill>
                  <a:schemeClr val="tx1">
                    <a:tint val="75000"/>
                  </a:schemeClr>
                </a:solidFill>
              </a:defRPr>
            </a:lvl8pPr>
            <a:lvl9pPr marL="13654918" indent="0">
              <a:buNone/>
              <a:defRPr sz="522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931599-44C2-E347-88D4-A08A712DA45D}"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1610703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828804" y="7997054"/>
            <a:ext cx="15252192" cy="136234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7666212" y="7997056"/>
            <a:ext cx="15252192" cy="1362343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A931599-44C2-E347-88D4-A08A712DA45D}"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2068925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p:txBody>
          <a:bodyPr>
            <a:normAutofit/>
          </a:bodyPr>
          <a:lstStyle>
            <a:lvl1pPr>
              <a:defRPr sz="11947"/>
            </a:lvl1pPr>
          </a:lstStyle>
          <a:p>
            <a:r>
              <a:rPr lang="en-US" smtClean="0"/>
              <a:t>Click to edit Master title style</a:t>
            </a:r>
            <a:endParaRPr lang="en-US" dirty="0"/>
          </a:p>
        </p:txBody>
      </p:sp>
      <p:sp>
        <p:nvSpPr>
          <p:cNvPr id="3" name="Text Placeholder 2"/>
          <p:cNvSpPr>
            <a:spLocks noGrp="1"/>
          </p:cNvSpPr>
          <p:nvPr>
            <p:ph type="body" idx="1"/>
          </p:nvPr>
        </p:nvSpPr>
        <p:spPr>
          <a:xfrm>
            <a:off x="2973922" y="8281530"/>
            <a:ext cx="14162412" cy="2151378"/>
          </a:xfrm>
        </p:spPr>
        <p:txBody>
          <a:bodyPr anchor="b">
            <a:noAutofit/>
          </a:bodyPr>
          <a:lstStyle>
            <a:lvl1pPr marL="0" indent="0">
              <a:buNone/>
              <a:defRPr sz="8960" b="0"/>
            </a:lvl1pPr>
            <a:lvl2pPr marL="1706865" indent="0">
              <a:buNone/>
              <a:defRPr sz="7467" b="1"/>
            </a:lvl2pPr>
            <a:lvl3pPr marL="3413730" indent="0">
              <a:buNone/>
              <a:defRPr sz="6720" b="1"/>
            </a:lvl3pPr>
            <a:lvl4pPr marL="5120594" indent="0">
              <a:buNone/>
              <a:defRPr sz="5973" b="1"/>
            </a:lvl4pPr>
            <a:lvl5pPr marL="6827459" indent="0">
              <a:buNone/>
              <a:defRPr sz="5973" b="1"/>
            </a:lvl5pPr>
            <a:lvl6pPr marL="8534324" indent="0">
              <a:buNone/>
              <a:defRPr sz="5973" b="1"/>
            </a:lvl6pPr>
            <a:lvl7pPr marL="10241189" indent="0">
              <a:buNone/>
              <a:defRPr sz="5973" b="1"/>
            </a:lvl7pPr>
            <a:lvl8pPr marL="11948053" indent="0">
              <a:buNone/>
              <a:defRPr sz="5973" b="1"/>
            </a:lvl8pPr>
            <a:lvl9pPr marL="13654918" indent="0">
              <a:buNone/>
              <a:defRPr sz="5973" b="1"/>
            </a:lvl9pPr>
          </a:lstStyle>
          <a:p>
            <a:pPr lvl="0"/>
            <a:r>
              <a:rPr lang="en-US" smtClean="0"/>
              <a:t>Click to edit Master text styles</a:t>
            </a:r>
          </a:p>
        </p:txBody>
      </p:sp>
      <p:sp>
        <p:nvSpPr>
          <p:cNvPr id="4" name="Content Placeholder 3"/>
          <p:cNvSpPr>
            <a:spLocks noGrp="1"/>
          </p:cNvSpPr>
          <p:nvPr>
            <p:ph sz="half" idx="2"/>
          </p:nvPr>
        </p:nvSpPr>
        <p:spPr>
          <a:xfrm>
            <a:off x="1828800" y="10715417"/>
            <a:ext cx="15252192" cy="1090505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8844480" y="8281530"/>
            <a:ext cx="14073920" cy="2151378"/>
          </a:xfrm>
        </p:spPr>
        <p:txBody>
          <a:bodyPr anchor="b">
            <a:noAutofit/>
          </a:bodyPr>
          <a:lstStyle>
            <a:lvl1pPr marL="0" indent="0">
              <a:buNone/>
              <a:defRPr sz="8960" b="0"/>
            </a:lvl1pPr>
            <a:lvl2pPr marL="1706865" indent="0">
              <a:buNone/>
              <a:defRPr sz="7467" b="1"/>
            </a:lvl2pPr>
            <a:lvl3pPr marL="3413730" indent="0">
              <a:buNone/>
              <a:defRPr sz="6720" b="1"/>
            </a:lvl3pPr>
            <a:lvl4pPr marL="5120594" indent="0">
              <a:buNone/>
              <a:defRPr sz="5973" b="1"/>
            </a:lvl4pPr>
            <a:lvl5pPr marL="6827459" indent="0">
              <a:buNone/>
              <a:defRPr sz="5973" b="1"/>
            </a:lvl5pPr>
            <a:lvl6pPr marL="8534324" indent="0">
              <a:buNone/>
              <a:defRPr sz="5973" b="1"/>
            </a:lvl6pPr>
            <a:lvl7pPr marL="10241189" indent="0">
              <a:buNone/>
              <a:defRPr sz="5973" b="1"/>
            </a:lvl7pPr>
            <a:lvl8pPr marL="11948053" indent="0">
              <a:buNone/>
              <a:defRPr sz="5973" b="1"/>
            </a:lvl8pPr>
            <a:lvl9pPr marL="13654918" indent="0">
              <a:buNone/>
              <a:defRPr sz="5973" b="1"/>
            </a:lvl9pPr>
          </a:lstStyle>
          <a:p>
            <a:pPr lvl="0"/>
            <a:r>
              <a:rPr lang="en-US" smtClean="0"/>
              <a:t>Click to edit Master text styles</a:t>
            </a:r>
          </a:p>
        </p:txBody>
      </p:sp>
      <p:sp>
        <p:nvSpPr>
          <p:cNvPr id="6" name="Content Placeholder 5"/>
          <p:cNvSpPr>
            <a:spLocks noGrp="1"/>
          </p:cNvSpPr>
          <p:nvPr>
            <p:ph sz="quarter" idx="4"/>
          </p:nvPr>
        </p:nvSpPr>
        <p:spPr>
          <a:xfrm>
            <a:off x="17666208" y="10715417"/>
            <a:ext cx="15252192" cy="1090505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A931599-44C2-E347-88D4-A08A712DA45D}" type="datetimeFigureOut">
              <a:rPr lang="en-US" smtClean="0"/>
              <a:t>5/30/17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377380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28804" y="2275846"/>
            <a:ext cx="31089600" cy="5436730"/>
          </a:xfrm>
        </p:spPr>
        <p:txBody>
          <a:bodyPr>
            <a:normAutofit/>
          </a:bodyPr>
          <a:lstStyle>
            <a:lvl1pPr>
              <a:defRPr sz="11947"/>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A931599-44C2-E347-88D4-A08A712DA45D}" type="datetimeFigureOut">
              <a:rPr lang="en-US" smtClean="0"/>
              <a:t>5/30/17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1116366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Date Placeholder 1"/>
          <p:cNvSpPr>
            <a:spLocks noGrp="1"/>
          </p:cNvSpPr>
          <p:nvPr>
            <p:ph type="dt" sz="half" idx="10"/>
          </p:nvPr>
        </p:nvSpPr>
        <p:spPr/>
        <p:txBody>
          <a:bodyPr/>
          <a:lstStyle/>
          <a:p>
            <a:fld id="{1A931599-44C2-E347-88D4-A08A712DA45D}" type="datetimeFigureOut">
              <a:rPr lang="en-US" smtClean="0"/>
              <a:t>5/30/17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207797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46872" y="5816041"/>
            <a:ext cx="11451640" cy="5373506"/>
          </a:xfrm>
        </p:spPr>
        <p:txBody>
          <a:bodyPr anchor="b">
            <a:normAutofit/>
          </a:bodyPr>
          <a:lstStyle>
            <a:lvl1pPr algn="l">
              <a:defRPr sz="8960" b="0"/>
            </a:lvl1pPr>
          </a:lstStyle>
          <a:p>
            <a:r>
              <a:rPr lang="en-US" smtClean="0"/>
              <a:t>Click to edit Master title style</a:t>
            </a:r>
            <a:endParaRPr lang="en-US" dirty="0"/>
          </a:p>
        </p:txBody>
      </p:sp>
      <p:sp>
        <p:nvSpPr>
          <p:cNvPr id="3" name="Content Placeholder 2"/>
          <p:cNvSpPr>
            <a:spLocks noGrp="1"/>
          </p:cNvSpPr>
          <p:nvPr>
            <p:ph idx="1"/>
          </p:nvPr>
        </p:nvSpPr>
        <p:spPr>
          <a:xfrm>
            <a:off x="14424578" y="2275844"/>
            <a:ext cx="18511900" cy="1934464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846872" y="11189549"/>
            <a:ext cx="11451640" cy="6890744"/>
          </a:xfrm>
        </p:spPr>
        <p:txBody>
          <a:bodyPr anchor="t">
            <a:normAutofit/>
          </a:bodyPr>
          <a:lstStyle>
            <a:lvl1pPr marL="0" indent="0">
              <a:buNone/>
              <a:defRPr sz="5227"/>
            </a:lvl1pPr>
            <a:lvl2pPr marL="1706865" indent="0">
              <a:buNone/>
              <a:defRPr sz="4480"/>
            </a:lvl2pPr>
            <a:lvl3pPr marL="3413730" indent="0">
              <a:buNone/>
              <a:defRPr sz="3733"/>
            </a:lvl3pPr>
            <a:lvl4pPr marL="5120594" indent="0">
              <a:buNone/>
              <a:defRPr sz="3360"/>
            </a:lvl4pPr>
            <a:lvl5pPr marL="6827459" indent="0">
              <a:buNone/>
              <a:defRPr sz="3360"/>
            </a:lvl5pPr>
            <a:lvl6pPr marL="8534324" indent="0">
              <a:buNone/>
              <a:defRPr sz="3360"/>
            </a:lvl6pPr>
            <a:lvl7pPr marL="10241189" indent="0">
              <a:buNone/>
              <a:defRPr sz="3360"/>
            </a:lvl7pPr>
            <a:lvl8pPr marL="11948053" indent="0">
              <a:buNone/>
              <a:defRPr sz="3360"/>
            </a:lvl8pPr>
            <a:lvl9pPr marL="13654918" indent="0">
              <a:buNone/>
              <a:defRPr sz="336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931599-44C2-E347-88D4-A08A712DA45D}"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638021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1" name="Picture 10"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 y="0"/>
            <a:ext cx="36474400" cy="25603200"/>
          </a:xfrm>
          <a:prstGeom prst="rect">
            <a:avLst/>
          </a:prstGeom>
        </p:spPr>
      </p:pic>
      <p:sp>
        <p:nvSpPr>
          <p:cNvPr id="2" name="Title 1"/>
          <p:cNvSpPr>
            <a:spLocks noGrp="1"/>
          </p:cNvSpPr>
          <p:nvPr>
            <p:ph type="title"/>
          </p:nvPr>
        </p:nvSpPr>
        <p:spPr>
          <a:xfrm>
            <a:off x="1848512" y="6479842"/>
            <a:ext cx="16388816" cy="5120640"/>
          </a:xfrm>
        </p:spPr>
        <p:txBody>
          <a:bodyPr anchor="b">
            <a:normAutofit/>
          </a:bodyPr>
          <a:lstStyle>
            <a:lvl1pPr algn="l">
              <a:defRPr sz="896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20116800" y="3413760"/>
            <a:ext cx="12801600" cy="170688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5973" dirty="0"/>
            </a:lvl1pPr>
          </a:lstStyle>
          <a:p>
            <a:pPr marL="0" lvl="0" indent="0" algn="ctr">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848512" y="11600482"/>
            <a:ext cx="16388816" cy="6827520"/>
          </a:xfrm>
        </p:spPr>
        <p:txBody>
          <a:bodyPr anchor="t">
            <a:normAutofit/>
          </a:bodyPr>
          <a:lstStyle>
            <a:lvl1pPr marL="0" indent="0">
              <a:buNone/>
              <a:defRPr sz="5973"/>
            </a:lvl1pPr>
            <a:lvl2pPr marL="1706865" indent="0">
              <a:buNone/>
              <a:defRPr sz="4480"/>
            </a:lvl2pPr>
            <a:lvl3pPr marL="3413730" indent="0">
              <a:buNone/>
              <a:defRPr sz="3733"/>
            </a:lvl3pPr>
            <a:lvl4pPr marL="5120594" indent="0">
              <a:buNone/>
              <a:defRPr sz="3360"/>
            </a:lvl4pPr>
            <a:lvl5pPr marL="6827459" indent="0">
              <a:buNone/>
              <a:defRPr sz="3360"/>
            </a:lvl5pPr>
            <a:lvl6pPr marL="8534324" indent="0">
              <a:buNone/>
              <a:defRPr sz="3360"/>
            </a:lvl6pPr>
            <a:lvl7pPr marL="10241189" indent="0">
              <a:buNone/>
              <a:defRPr sz="3360"/>
            </a:lvl7pPr>
            <a:lvl8pPr marL="11948053" indent="0">
              <a:buNone/>
              <a:defRPr sz="3360"/>
            </a:lvl8pPr>
            <a:lvl9pPr marL="13654918" indent="0">
              <a:buNone/>
              <a:defRPr sz="336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931599-44C2-E347-88D4-A08A712DA45D}"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E3B65-1D5D-FB4E-A3FB-CCA915A33DC7}" type="slidenum">
              <a:rPr lang="en-US" smtClean="0"/>
              <a:t>‹#›</a:t>
            </a:fld>
            <a:endParaRPr lang="en-US"/>
          </a:p>
        </p:txBody>
      </p:sp>
    </p:spTree>
    <p:extLst>
      <p:ext uri="{BB962C8B-B14F-4D97-AF65-F5344CB8AC3E}">
        <p14:creationId xmlns:p14="http://schemas.microsoft.com/office/powerpoint/2010/main" val="8350471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2275846"/>
            <a:ext cx="31089600" cy="5436730"/>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828800" y="7997056"/>
            <a:ext cx="31089600" cy="1362343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094850" y="21916819"/>
            <a:ext cx="4848692" cy="1410547"/>
          </a:xfrm>
          <a:prstGeom prst="rect">
            <a:avLst/>
          </a:prstGeom>
        </p:spPr>
        <p:txBody>
          <a:bodyPr vert="horz" lIns="91440" tIns="45720" rIns="91440" bIns="45720" rtlCol="0" anchor="ctr"/>
          <a:lstStyle>
            <a:lvl1pPr algn="r">
              <a:defRPr sz="3733" b="0" i="0">
                <a:solidFill>
                  <a:schemeClr val="tx1"/>
                </a:solidFill>
                <a:effectLst/>
                <a:latin typeface="+mn-lt"/>
              </a:defRPr>
            </a:lvl1pPr>
          </a:lstStyle>
          <a:p>
            <a:fld id="{1A931599-44C2-E347-88D4-A08A712DA45D}" type="datetimeFigureOut">
              <a:rPr lang="en-US" smtClean="0"/>
              <a:t>5/30/17</a:t>
            </a:fld>
            <a:endParaRPr lang="en-US"/>
          </a:p>
        </p:txBody>
      </p:sp>
      <p:sp>
        <p:nvSpPr>
          <p:cNvPr id="5" name="Footer Placeholder 4"/>
          <p:cNvSpPr>
            <a:spLocks noGrp="1"/>
          </p:cNvSpPr>
          <p:nvPr>
            <p:ph type="ftr" sz="quarter" idx="3"/>
          </p:nvPr>
        </p:nvSpPr>
        <p:spPr>
          <a:xfrm>
            <a:off x="1828802" y="21916819"/>
            <a:ext cx="23961244" cy="1410547"/>
          </a:xfrm>
          <a:prstGeom prst="rect">
            <a:avLst/>
          </a:prstGeom>
        </p:spPr>
        <p:txBody>
          <a:bodyPr vert="horz" lIns="91440" tIns="45720" rIns="91440" bIns="45720" rtlCol="0" anchor="ctr"/>
          <a:lstStyle>
            <a:lvl1pPr algn="l">
              <a:defRPr sz="3733"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31248340" y="21916819"/>
            <a:ext cx="1670064" cy="1410547"/>
          </a:xfrm>
          <a:prstGeom prst="rect">
            <a:avLst/>
          </a:prstGeom>
        </p:spPr>
        <p:txBody>
          <a:bodyPr vert="horz" lIns="91440" tIns="45720" rIns="91440" bIns="45720" rtlCol="0" anchor="ctr"/>
          <a:lstStyle>
            <a:lvl1pPr algn="r">
              <a:defRPr sz="3733" b="0" i="0">
                <a:solidFill>
                  <a:schemeClr val="tx1"/>
                </a:solidFill>
                <a:effectLst/>
                <a:latin typeface="+mn-lt"/>
              </a:defRPr>
            </a:lvl1pPr>
          </a:lstStyle>
          <a:p>
            <a:fld id="{9D1E3B65-1D5D-FB4E-A3FB-CCA915A33DC7}" type="slidenum">
              <a:rPr lang="en-US" smtClean="0"/>
              <a:t>‹#›</a:t>
            </a:fld>
            <a:endParaRPr lang="en-US"/>
          </a:p>
        </p:txBody>
      </p:sp>
    </p:spTree>
    <p:extLst>
      <p:ext uri="{BB962C8B-B14F-4D97-AF65-F5344CB8AC3E}">
        <p14:creationId xmlns:p14="http://schemas.microsoft.com/office/powerpoint/2010/main" val="330956087"/>
      </p:ext>
    </p:extLst>
  </p:cSld>
  <p:clrMap bg1="dk1" tx1="lt1" bg2="dk2" tx2="lt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Lst>
  <p:txStyles>
    <p:titleStyle>
      <a:lvl1pPr algn="l" defTabSz="1706865" rtl="0" eaLnBrk="1" latinLnBrk="0" hangingPunct="1">
        <a:spcBef>
          <a:spcPct val="0"/>
        </a:spcBef>
        <a:buNone/>
        <a:defRPr sz="11947"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066790" indent="-1066790" algn="l" defTabSz="1706865" rtl="0" eaLnBrk="1" latinLnBrk="0" hangingPunct="1">
        <a:spcBef>
          <a:spcPts val="0"/>
        </a:spcBef>
        <a:spcAft>
          <a:spcPts val="3733"/>
        </a:spcAft>
        <a:buClr>
          <a:schemeClr val="tx1"/>
        </a:buClr>
        <a:buSzPct val="100000"/>
        <a:buFont typeface="Arial"/>
        <a:buChar char="•"/>
        <a:defRPr sz="6720" kern="1200" cap="none">
          <a:solidFill>
            <a:schemeClr val="tx1"/>
          </a:solidFill>
          <a:effectLst/>
          <a:latin typeface="+mn-lt"/>
          <a:ea typeface="+mn-ea"/>
          <a:cs typeface="+mn-cs"/>
        </a:defRPr>
      </a:lvl1pPr>
      <a:lvl2pPr marL="2773655" indent="-1066790" algn="l" defTabSz="1706865" rtl="0" eaLnBrk="1" latinLnBrk="0" hangingPunct="1">
        <a:spcBef>
          <a:spcPts val="0"/>
        </a:spcBef>
        <a:spcAft>
          <a:spcPts val="3733"/>
        </a:spcAft>
        <a:buClr>
          <a:schemeClr val="tx1"/>
        </a:buClr>
        <a:buSzPct val="100000"/>
        <a:buFont typeface="Arial"/>
        <a:buChar char="•"/>
        <a:defRPr sz="5973" kern="1200" cap="none">
          <a:solidFill>
            <a:schemeClr val="tx1"/>
          </a:solidFill>
          <a:effectLst/>
          <a:latin typeface="+mn-lt"/>
          <a:ea typeface="+mn-ea"/>
          <a:cs typeface="+mn-cs"/>
        </a:defRPr>
      </a:lvl2pPr>
      <a:lvl3pPr marL="4480520" indent="-1066790" algn="l" defTabSz="1706865" rtl="0" eaLnBrk="1" latinLnBrk="0" hangingPunct="1">
        <a:spcBef>
          <a:spcPts val="0"/>
        </a:spcBef>
        <a:spcAft>
          <a:spcPts val="3733"/>
        </a:spcAft>
        <a:buClr>
          <a:schemeClr val="tx1"/>
        </a:buClr>
        <a:buSzPct val="100000"/>
        <a:buFont typeface="Arial"/>
        <a:buChar char="•"/>
        <a:defRPr sz="5227" kern="1200" cap="none">
          <a:solidFill>
            <a:schemeClr val="tx1"/>
          </a:solidFill>
          <a:effectLst/>
          <a:latin typeface="+mn-lt"/>
          <a:ea typeface="+mn-ea"/>
          <a:cs typeface="+mn-cs"/>
        </a:defRPr>
      </a:lvl3pPr>
      <a:lvl4pPr marL="5760669" indent="-640074"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4pPr>
      <a:lvl5pPr marL="7467533" indent="-640074"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5pPr>
      <a:lvl6pPr marL="9387756" indent="-853432"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6pPr>
      <a:lvl7pPr marL="11094621" indent="-853432"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7pPr>
      <a:lvl8pPr marL="12801486" indent="-853432"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8pPr>
      <a:lvl9pPr marL="14508350" indent="-853432" algn="l" defTabSz="1706865" rtl="0" eaLnBrk="1" latinLnBrk="0" hangingPunct="1">
        <a:spcBef>
          <a:spcPts val="0"/>
        </a:spcBef>
        <a:spcAft>
          <a:spcPts val="3733"/>
        </a:spcAft>
        <a:buClr>
          <a:schemeClr val="tx1"/>
        </a:buClr>
        <a:buSzPct val="100000"/>
        <a:buFont typeface="Arial"/>
        <a:buChar char="•"/>
        <a:defRPr sz="4480" kern="1200" cap="none">
          <a:solidFill>
            <a:schemeClr val="tx1"/>
          </a:solidFill>
          <a:effectLst/>
          <a:latin typeface="+mn-lt"/>
          <a:ea typeface="+mn-ea"/>
          <a:cs typeface="+mn-cs"/>
        </a:defRPr>
      </a:lvl9pPr>
    </p:bodyStyle>
    <p:otherStyle>
      <a:defPPr>
        <a:defRPr lang="en-US"/>
      </a:defPPr>
      <a:lvl1pPr marL="0" algn="l" defTabSz="1706865" rtl="0" eaLnBrk="1" latinLnBrk="0" hangingPunct="1">
        <a:defRPr sz="6720" kern="1200">
          <a:solidFill>
            <a:schemeClr val="tx1"/>
          </a:solidFill>
          <a:latin typeface="+mn-lt"/>
          <a:ea typeface="+mn-ea"/>
          <a:cs typeface="+mn-cs"/>
        </a:defRPr>
      </a:lvl1pPr>
      <a:lvl2pPr marL="1706865" algn="l" defTabSz="1706865" rtl="0" eaLnBrk="1" latinLnBrk="0" hangingPunct="1">
        <a:defRPr sz="6720" kern="1200">
          <a:solidFill>
            <a:schemeClr val="tx1"/>
          </a:solidFill>
          <a:latin typeface="+mn-lt"/>
          <a:ea typeface="+mn-ea"/>
          <a:cs typeface="+mn-cs"/>
        </a:defRPr>
      </a:lvl2pPr>
      <a:lvl3pPr marL="3413730" algn="l" defTabSz="1706865" rtl="0" eaLnBrk="1" latinLnBrk="0" hangingPunct="1">
        <a:defRPr sz="6720" kern="1200">
          <a:solidFill>
            <a:schemeClr val="tx1"/>
          </a:solidFill>
          <a:latin typeface="+mn-lt"/>
          <a:ea typeface="+mn-ea"/>
          <a:cs typeface="+mn-cs"/>
        </a:defRPr>
      </a:lvl3pPr>
      <a:lvl4pPr marL="5120594" algn="l" defTabSz="1706865" rtl="0" eaLnBrk="1" latinLnBrk="0" hangingPunct="1">
        <a:defRPr sz="6720" kern="1200">
          <a:solidFill>
            <a:schemeClr val="tx1"/>
          </a:solidFill>
          <a:latin typeface="+mn-lt"/>
          <a:ea typeface="+mn-ea"/>
          <a:cs typeface="+mn-cs"/>
        </a:defRPr>
      </a:lvl4pPr>
      <a:lvl5pPr marL="6827459" algn="l" defTabSz="1706865" rtl="0" eaLnBrk="1" latinLnBrk="0" hangingPunct="1">
        <a:defRPr sz="6720" kern="1200">
          <a:solidFill>
            <a:schemeClr val="tx1"/>
          </a:solidFill>
          <a:latin typeface="+mn-lt"/>
          <a:ea typeface="+mn-ea"/>
          <a:cs typeface="+mn-cs"/>
        </a:defRPr>
      </a:lvl5pPr>
      <a:lvl6pPr marL="8534324" algn="l" defTabSz="1706865" rtl="0" eaLnBrk="1" latinLnBrk="0" hangingPunct="1">
        <a:defRPr sz="6720" kern="1200">
          <a:solidFill>
            <a:schemeClr val="tx1"/>
          </a:solidFill>
          <a:latin typeface="+mn-lt"/>
          <a:ea typeface="+mn-ea"/>
          <a:cs typeface="+mn-cs"/>
        </a:defRPr>
      </a:lvl6pPr>
      <a:lvl7pPr marL="10241189" algn="l" defTabSz="1706865" rtl="0" eaLnBrk="1" latinLnBrk="0" hangingPunct="1">
        <a:defRPr sz="6720" kern="1200">
          <a:solidFill>
            <a:schemeClr val="tx1"/>
          </a:solidFill>
          <a:latin typeface="+mn-lt"/>
          <a:ea typeface="+mn-ea"/>
          <a:cs typeface="+mn-cs"/>
        </a:defRPr>
      </a:lvl7pPr>
      <a:lvl8pPr marL="11948053" algn="l" defTabSz="1706865" rtl="0" eaLnBrk="1" latinLnBrk="0" hangingPunct="1">
        <a:defRPr sz="6720" kern="1200">
          <a:solidFill>
            <a:schemeClr val="tx1"/>
          </a:solidFill>
          <a:latin typeface="+mn-lt"/>
          <a:ea typeface="+mn-ea"/>
          <a:cs typeface="+mn-cs"/>
        </a:defRPr>
      </a:lvl8pPr>
      <a:lvl9pPr marL="13654918" algn="l" defTabSz="1706865" rtl="0" eaLnBrk="1" latinLnBrk="0" hangingPunct="1">
        <a:defRPr sz="67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2.png"/><Relationship Id="rId12"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4.png"/><Relationship Id="rId4" Type="http://schemas.openxmlformats.org/officeDocument/2006/relationships/image" Target="../media/image5.emf"/><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emf"/><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44" name="Rectangle 43"/>
          <p:cNvSpPr/>
          <p:nvPr/>
        </p:nvSpPr>
        <p:spPr>
          <a:xfrm>
            <a:off x="391557" y="17429407"/>
            <a:ext cx="8286906" cy="738477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dirty="0"/>
          </a:p>
        </p:txBody>
      </p:sp>
      <p:sp>
        <p:nvSpPr>
          <p:cNvPr id="4" name="TextBox 3"/>
          <p:cNvSpPr txBox="1"/>
          <p:nvPr/>
        </p:nvSpPr>
        <p:spPr>
          <a:xfrm>
            <a:off x="8515350" y="264881"/>
            <a:ext cx="19545300" cy="6124754"/>
          </a:xfrm>
          <a:prstGeom prst="rect">
            <a:avLst/>
          </a:prstGeom>
          <a:noFill/>
        </p:spPr>
        <p:txBody>
          <a:bodyPr wrap="square" rtlCol="0">
            <a:spAutoFit/>
          </a:bodyPr>
          <a:lstStyle/>
          <a:p>
            <a:pPr algn="ctr"/>
            <a:r>
              <a:rPr lang="en-US" sz="14000" u="sng" dirty="0" smtClean="0">
                <a:solidFill>
                  <a:schemeClr val="bg1"/>
                </a:solidFill>
              </a:rPr>
              <a:t>SASBOT</a:t>
            </a:r>
          </a:p>
          <a:p>
            <a:pPr algn="ctr"/>
            <a:r>
              <a:rPr lang="en-US" sz="5400" i="1" dirty="0" smtClean="0">
                <a:solidFill>
                  <a:schemeClr val="bg1"/>
                </a:solidFill>
              </a:rPr>
              <a:t>Microcontroller Based Smart Access System </a:t>
            </a:r>
          </a:p>
          <a:p>
            <a:pPr algn="ctr"/>
            <a:r>
              <a:rPr lang="en-US" sz="5400" i="1" dirty="0" smtClean="0">
                <a:solidFill>
                  <a:schemeClr val="bg1"/>
                </a:solidFill>
              </a:rPr>
              <a:t>with Slack Bot Assistant</a:t>
            </a:r>
          </a:p>
          <a:p>
            <a:pPr algn="ctr"/>
            <a:r>
              <a:rPr lang="en-US" sz="7200" dirty="0" smtClean="0">
                <a:solidFill>
                  <a:schemeClr val="bg1"/>
                </a:solidFill>
              </a:rPr>
              <a:t>By: Ashot Hambardzumyan and Kaywan Balbas</a:t>
            </a:r>
          </a:p>
          <a:p>
            <a:pPr algn="ctr"/>
            <a:r>
              <a:rPr lang="en-US" sz="7200" dirty="0" smtClean="0">
                <a:solidFill>
                  <a:schemeClr val="bg1"/>
                </a:solidFill>
              </a:rPr>
              <a:t>Advisor: Dr. Yin</a:t>
            </a:r>
            <a:endParaRPr lang="en-US" sz="7200" dirty="0">
              <a:solidFill>
                <a:schemeClr val="bg1"/>
              </a:solidFill>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05134" y="849529"/>
            <a:ext cx="5029200" cy="5029200"/>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6678" t="11125" r="11446" b="22379"/>
          <a:stretch/>
        </p:blipFill>
        <p:spPr>
          <a:xfrm>
            <a:off x="9560051" y="7340937"/>
            <a:ext cx="17373600" cy="9275434"/>
          </a:xfrm>
          <a:prstGeom prst="rect">
            <a:avLst/>
          </a:prstGeom>
          <a:solidFill>
            <a:schemeClr val="tx2">
              <a:lumMod val="90000"/>
            </a:schemeClr>
          </a:solidFill>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1148" y="849529"/>
            <a:ext cx="4881860" cy="5029200"/>
          </a:xfrm>
          <a:prstGeom prst="rect">
            <a:avLst/>
          </a:prstGeom>
          <a:noFill/>
          <a:effectLst>
            <a:softEdge rad="0"/>
          </a:effectLst>
        </p:spPr>
      </p:pic>
      <p:grpSp>
        <p:nvGrpSpPr>
          <p:cNvPr id="28" name="Group 27"/>
          <p:cNvGrpSpPr/>
          <p:nvPr/>
        </p:nvGrpSpPr>
        <p:grpSpPr>
          <a:xfrm>
            <a:off x="9560051" y="17429407"/>
            <a:ext cx="8412480" cy="7384774"/>
            <a:chOff x="265445" y="17617440"/>
            <a:chExt cx="8412480" cy="7384774"/>
          </a:xfrm>
        </p:grpSpPr>
        <p:sp>
          <p:nvSpPr>
            <p:cNvPr id="22" name="Rectangle 21"/>
            <p:cNvSpPr/>
            <p:nvPr/>
          </p:nvSpPr>
          <p:spPr>
            <a:xfrm>
              <a:off x="265445" y="17617440"/>
              <a:ext cx="8412480" cy="738477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a:p>
          </p:txBody>
        </p:sp>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0814" y="18874028"/>
              <a:ext cx="7772400" cy="5725038"/>
            </a:xfrm>
            <a:prstGeom prst="rect">
              <a:avLst/>
            </a:prstGeom>
          </p:spPr>
        </p:pic>
        <p:sp>
          <p:nvSpPr>
            <p:cNvPr id="24" name="TextBox 23"/>
            <p:cNvSpPr txBox="1"/>
            <p:nvPr/>
          </p:nvSpPr>
          <p:spPr>
            <a:xfrm>
              <a:off x="600814" y="17800320"/>
              <a:ext cx="7772400" cy="923330"/>
            </a:xfrm>
            <a:prstGeom prst="rect">
              <a:avLst/>
            </a:prstGeom>
            <a:noFill/>
          </p:spPr>
          <p:txBody>
            <a:bodyPr wrap="square" rtlCol="0">
              <a:spAutoFit/>
            </a:bodyPr>
            <a:lstStyle/>
            <a:p>
              <a:pPr algn="ctr"/>
              <a:r>
                <a:rPr lang="en-US" sz="5400" dirty="0" smtClean="0">
                  <a:solidFill>
                    <a:schemeClr val="bg1"/>
                  </a:solidFill>
                </a:rPr>
                <a:t>Nextion Editor IDE</a:t>
              </a:r>
              <a:endParaRPr lang="en-US" sz="5400" dirty="0">
                <a:solidFill>
                  <a:schemeClr val="bg1"/>
                </a:solidFill>
              </a:endParaRPr>
            </a:p>
          </p:txBody>
        </p:sp>
      </p:grpSp>
      <p:sp>
        <p:nvSpPr>
          <p:cNvPr id="26" name="Rectangle 25"/>
          <p:cNvSpPr/>
          <p:nvPr/>
        </p:nvSpPr>
        <p:spPr>
          <a:xfrm>
            <a:off x="27813494" y="7340937"/>
            <a:ext cx="8312702" cy="6711479"/>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a:p>
        </p:txBody>
      </p:sp>
      <p:pic>
        <p:nvPicPr>
          <p:cNvPr id="25" name="Picture 24"/>
          <p:cNvPicPr>
            <a:picLocks noChangeAspect="1"/>
          </p:cNvPicPr>
          <p:nvPr/>
        </p:nvPicPr>
        <p:blipFill rotWithShape="1">
          <a:blip r:embed="rId7">
            <a:extLst>
              <a:ext uri="{28A0092B-C50C-407E-A947-70E740481C1C}">
                <a14:useLocalDpi xmlns:a14="http://schemas.microsoft.com/office/drawing/2010/main" val="0"/>
              </a:ext>
            </a:extLst>
          </a:blip>
          <a:srcRect l="22512" t="23615" r="21895" b="24147"/>
          <a:stretch/>
        </p:blipFill>
        <p:spPr>
          <a:xfrm>
            <a:off x="28023403" y="8108045"/>
            <a:ext cx="7992662" cy="5177262"/>
          </a:xfrm>
          <a:prstGeom prst="rect">
            <a:avLst/>
          </a:prstGeom>
        </p:spPr>
      </p:pic>
      <p:sp>
        <p:nvSpPr>
          <p:cNvPr id="31" name="Rectangle 30"/>
          <p:cNvSpPr/>
          <p:nvPr/>
        </p:nvSpPr>
        <p:spPr>
          <a:xfrm>
            <a:off x="27813494" y="14794965"/>
            <a:ext cx="8312702" cy="1001921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dirty="0"/>
          </a:p>
        </p:txBody>
      </p:sp>
      <p:pic>
        <p:nvPicPr>
          <p:cNvPr id="29" name="Picture 2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265363" y="18536458"/>
            <a:ext cx="3445395" cy="6128186"/>
          </a:xfrm>
          <a:prstGeom prst="rect">
            <a:avLst/>
          </a:prstGeom>
        </p:spPr>
      </p:pic>
      <p:pic>
        <p:nvPicPr>
          <p:cNvPr id="30" name="Picture 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196265" y="18536458"/>
            <a:ext cx="3444423" cy="6126480"/>
          </a:xfrm>
          <a:prstGeom prst="rect">
            <a:avLst/>
          </a:prstGeom>
        </p:spPr>
      </p:pic>
      <p:sp>
        <p:nvSpPr>
          <p:cNvPr id="33" name="TextBox 32"/>
          <p:cNvSpPr txBox="1"/>
          <p:nvPr/>
        </p:nvSpPr>
        <p:spPr>
          <a:xfrm>
            <a:off x="28133534" y="15003718"/>
            <a:ext cx="7772400" cy="3323987"/>
          </a:xfrm>
          <a:prstGeom prst="rect">
            <a:avLst/>
          </a:prstGeom>
          <a:noFill/>
        </p:spPr>
        <p:txBody>
          <a:bodyPr wrap="square" rtlCol="0">
            <a:spAutoFit/>
          </a:bodyPr>
          <a:lstStyle/>
          <a:p>
            <a:pPr algn="just"/>
            <a:r>
              <a:rPr lang="en-US" sz="4200" dirty="0" smtClean="0">
                <a:solidFill>
                  <a:schemeClr val="bg1"/>
                </a:solidFill>
              </a:rPr>
              <a:t>Push notifications are sent to the tenant’s smart phone through the Slack app. When the app is opened, the tenant will have the option to grant or deny access.</a:t>
            </a:r>
            <a:endParaRPr lang="en-US" sz="4200" dirty="0">
              <a:solidFill>
                <a:schemeClr val="bg1"/>
              </a:solidFill>
            </a:endParaRPr>
          </a:p>
        </p:txBody>
      </p:sp>
      <p:sp>
        <p:nvSpPr>
          <p:cNvPr id="35" name="Rectangle 34"/>
          <p:cNvSpPr/>
          <p:nvPr/>
        </p:nvSpPr>
        <p:spPr>
          <a:xfrm>
            <a:off x="391557" y="7340937"/>
            <a:ext cx="8312702" cy="927543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dirty="0"/>
          </a:p>
        </p:txBody>
      </p:sp>
      <p:sp>
        <p:nvSpPr>
          <p:cNvPr id="36" name="TextBox 35"/>
          <p:cNvSpPr txBox="1"/>
          <p:nvPr/>
        </p:nvSpPr>
        <p:spPr>
          <a:xfrm>
            <a:off x="793400" y="7562060"/>
            <a:ext cx="7509016" cy="8679299"/>
          </a:xfrm>
          <a:prstGeom prst="rect">
            <a:avLst/>
          </a:prstGeom>
          <a:noFill/>
        </p:spPr>
        <p:txBody>
          <a:bodyPr wrap="square" rtlCol="0">
            <a:spAutoFit/>
          </a:bodyPr>
          <a:lstStyle/>
          <a:p>
            <a:pPr algn="ctr"/>
            <a:r>
              <a:rPr lang="en-US" sz="5400" dirty="0" smtClean="0">
                <a:solidFill>
                  <a:schemeClr val="bg1"/>
                </a:solidFill>
              </a:rPr>
              <a:t>Overview:</a:t>
            </a:r>
          </a:p>
          <a:p>
            <a:pPr algn="just"/>
            <a:r>
              <a:rPr lang="en-US" sz="4200" dirty="0" smtClean="0">
                <a:solidFill>
                  <a:schemeClr val="bg1"/>
                </a:solidFill>
              </a:rPr>
              <a:t>SASBOT is </a:t>
            </a:r>
            <a:r>
              <a:rPr lang="en-US" sz="4200" dirty="0">
                <a:solidFill>
                  <a:schemeClr val="bg1"/>
                </a:solidFill>
              </a:rPr>
              <a:t>designed to modernize </a:t>
            </a:r>
            <a:r>
              <a:rPr lang="en-US" sz="4200" dirty="0" smtClean="0">
                <a:solidFill>
                  <a:schemeClr val="bg1"/>
                </a:solidFill>
              </a:rPr>
              <a:t>access systems for buildings and communities. </a:t>
            </a:r>
            <a:r>
              <a:rPr lang="en-US" sz="4200" dirty="0">
                <a:solidFill>
                  <a:schemeClr val="bg1"/>
                </a:solidFill>
              </a:rPr>
              <a:t>Instead of using archaic technologies, such as land line phones and mechanical keypad interfaces, </a:t>
            </a:r>
            <a:r>
              <a:rPr lang="en-US" sz="4200" dirty="0" smtClean="0">
                <a:solidFill>
                  <a:schemeClr val="bg1"/>
                </a:solidFill>
              </a:rPr>
              <a:t>SASBOT facilitates communication using a touch screen display connected to Wi-Fi. SASBOT provides a simpler and more efficient experience for both guests and tenants.</a:t>
            </a:r>
            <a:endParaRPr lang="en-US" sz="4200" dirty="0">
              <a:solidFill>
                <a:schemeClr val="bg1"/>
              </a:solidFill>
            </a:endParaRPr>
          </a:p>
        </p:txBody>
      </p:sp>
      <p:sp>
        <p:nvSpPr>
          <p:cNvPr id="42" name="Rectangle 41"/>
          <p:cNvSpPr/>
          <p:nvPr/>
        </p:nvSpPr>
        <p:spPr>
          <a:xfrm>
            <a:off x="18580876" y="17429407"/>
            <a:ext cx="8352776" cy="738477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u="sng" dirty="0"/>
          </a:p>
        </p:txBody>
      </p:sp>
      <p:pic>
        <p:nvPicPr>
          <p:cNvPr id="41" name="Picture 4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603043" y="17760651"/>
            <a:ext cx="4572000" cy="2590800"/>
          </a:xfrm>
          <a:prstGeom prst="rect">
            <a:avLst/>
          </a:prstGeom>
        </p:spPr>
      </p:pic>
      <p:pic>
        <p:nvPicPr>
          <p:cNvPr id="39" name="Picture 3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36078" y="17612287"/>
            <a:ext cx="4572000" cy="2590800"/>
          </a:xfrm>
          <a:prstGeom prst="rect">
            <a:avLst/>
          </a:prstGeom>
        </p:spPr>
      </p:pic>
      <p:pic>
        <p:nvPicPr>
          <p:cNvPr id="40" name="Picture 3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61908" y="22072138"/>
            <a:ext cx="4572000" cy="2590800"/>
          </a:xfrm>
          <a:prstGeom prst="rect">
            <a:avLst/>
          </a:prstGeom>
        </p:spPr>
      </p:pic>
      <p:sp>
        <p:nvSpPr>
          <p:cNvPr id="45" name="TextBox 44"/>
          <p:cNvSpPr txBox="1"/>
          <p:nvPr/>
        </p:nvSpPr>
        <p:spPr>
          <a:xfrm>
            <a:off x="793400" y="20351451"/>
            <a:ext cx="7362185" cy="1661993"/>
          </a:xfrm>
          <a:prstGeom prst="rect">
            <a:avLst/>
          </a:prstGeom>
          <a:noFill/>
        </p:spPr>
        <p:txBody>
          <a:bodyPr wrap="square" rtlCol="0">
            <a:spAutoFit/>
          </a:bodyPr>
          <a:lstStyle/>
          <a:p>
            <a:pPr algn="just"/>
            <a:r>
              <a:rPr lang="en-US" sz="3400" dirty="0" smtClean="0">
                <a:solidFill>
                  <a:schemeClr val="bg1"/>
                </a:solidFill>
              </a:rPr>
              <a:t>These are examples of the SASBOT interface. Shown above is the Home Screen. Below is a tenant’s profile page.</a:t>
            </a:r>
            <a:endParaRPr lang="en-US" sz="3400" dirty="0">
              <a:solidFill>
                <a:schemeClr val="bg1"/>
              </a:solidFill>
            </a:endParaRPr>
          </a:p>
        </p:txBody>
      </p:sp>
      <p:sp>
        <p:nvSpPr>
          <p:cNvPr id="46" name="TextBox 45"/>
          <p:cNvSpPr txBox="1"/>
          <p:nvPr/>
        </p:nvSpPr>
        <p:spPr>
          <a:xfrm>
            <a:off x="19032102" y="20692620"/>
            <a:ext cx="7450324" cy="3970318"/>
          </a:xfrm>
          <a:prstGeom prst="rect">
            <a:avLst/>
          </a:prstGeom>
          <a:noFill/>
        </p:spPr>
        <p:txBody>
          <a:bodyPr wrap="square" rtlCol="0">
            <a:spAutoFit/>
          </a:bodyPr>
          <a:lstStyle/>
          <a:p>
            <a:pPr algn="just"/>
            <a:r>
              <a:rPr lang="en-US" sz="3600" dirty="0" smtClean="0">
                <a:solidFill>
                  <a:schemeClr val="bg1"/>
                </a:solidFill>
              </a:rPr>
              <a:t>The image shown above was designed using PowerPoint. It was then imported into Nextion Editor (left), where touch areas were added for touch screen functionality. This method was used to create the entire SASBOT user interface.</a:t>
            </a:r>
            <a:endParaRPr lang="en-US" sz="3200" dirty="0">
              <a:solidFill>
                <a:schemeClr val="bg1"/>
              </a:solidFill>
            </a:endParaRPr>
          </a:p>
        </p:txBody>
      </p:sp>
    </p:spTree>
    <p:extLst>
      <p:ext uri="{BB962C8B-B14F-4D97-AF65-F5344CB8AC3E}">
        <p14:creationId xmlns:p14="http://schemas.microsoft.com/office/powerpoint/2010/main" val="473230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04C7E"/>
      </a:dk2>
      <a:lt2>
        <a:srgbClr val="EBEBEB"/>
      </a:lt2>
      <a:accent1>
        <a:srgbClr val="94CE67"/>
      </a:accent1>
      <a:accent2>
        <a:srgbClr val="49D1CD"/>
      </a:accent2>
      <a:accent3>
        <a:srgbClr val="61A5D6"/>
      </a:accent3>
      <a:accent4>
        <a:srgbClr val="9D8CD3"/>
      </a:accent4>
      <a:accent5>
        <a:srgbClr val="E45C8A"/>
      </a:accent5>
      <a:accent6>
        <a:srgbClr val="F98C61"/>
      </a:accent6>
      <a:hlink>
        <a:srgbClr val="AAF172"/>
      </a:hlink>
      <a:folHlink>
        <a:srgbClr val="E7F19A"/>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E44E6A2F-09CD-4BE0-B42D-107FF03CEED6}"/>
    </a:ext>
  </a:extLst>
</a:theme>
</file>

<file path=docProps/app.xml><?xml version="1.0" encoding="utf-8"?>
<Properties xmlns="http://schemas.openxmlformats.org/officeDocument/2006/extended-properties" xmlns:vt="http://schemas.openxmlformats.org/officeDocument/2006/docPropsVTypes">
  <Template>Celestial</Template>
  <TotalTime>1423</TotalTime>
  <Words>176</Words>
  <Application>Microsoft Macintosh PowerPoint</Application>
  <PresentationFormat>Custom</PresentationFormat>
  <Paragraphs>11</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Calibri Light</vt:lpstr>
      <vt:lpstr>Arial</vt:lpstr>
      <vt:lpstr>Celestial</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Kaywan R. Balbas</dc:creator>
  <cp:lastModifiedBy>Kaywan R. Balbas</cp:lastModifiedBy>
  <cp:revision>75</cp:revision>
  <cp:lastPrinted>2017-05-30T07:24:47Z</cp:lastPrinted>
  <dcterms:created xsi:type="dcterms:W3CDTF">2017-05-21T00:03:25Z</dcterms:created>
  <dcterms:modified xsi:type="dcterms:W3CDTF">2017-05-30T17:12:51Z</dcterms:modified>
</cp:coreProperties>
</file>

<file path=docProps/thumbnail.jpeg>
</file>